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61" r:id="rId2"/>
  </p:sldMasterIdLst>
  <p:notesMasterIdLst>
    <p:notesMasterId r:id="rId5"/>
  </p:notesMasterIdLst>
  <p:handoutMasterIdLst>
    <p:handoutMasterId r:id="rId6"/>
  </p:handoutMasterIdLst>
  <p:sldIdLst>
    <p:sldId id="354" r:id="rId3"/>
    <p:sldId id="353" r:id="rId4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5pPr>
    <a:lvl6pPr marL="22860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6pPr>
    <a:lvl7pPr marL="27432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7pPr>
    <a:lvl8pPr marL="32004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8pPr>
    <a:lvl9pPr marL="36576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645"/>
    <a:srgbClr val="FFFF99"/>
    <a:srgbClr val="2C9054"/>
    <a:srgbClr val="2F8D5E"/>
    <a:srgbClr val="7BB789"/>
    <a:srgbClr val="23A946"/>
    <a:srgbClr val="B4E1B4"/>
    <a:srgbClr val="008080"/>
    <a:srgbClr val="0066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5" autoAdjust="0"/>
    <p:restoredTop sz="99860" autoAdjust="0"/>
  </p:normalViewPr>
  <p:slideViewPr>
    <p:cSldViewPr snapToGrid="0">
      <p:cViewPr>
        <p:scale>
          <a:sx n="95" d="100"/>
          <a:sy n="95" d="100"/>
        </p:scale>
        <p:origin x="-156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403A2ECF-5192-064E-B783-92FDABEF5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29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F6A36C8C-F2FD-814D-A386-E6407389C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6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073C-D5FC-2044-ADF4-229FCFFD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17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C76F9-7FD5-7A49-AF6A-A9FCC4D41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79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8ED3-23F1-444E-BD06-53830C34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993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A4160B-9387-7C49-8E35-185FB58033D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41B3-EB75-8F43-8260-4BF5A07C8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656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F65B1-2EA6-2D4C-AF8E-63E05FCBA2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0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B6BE-2D9A-C649-8670-EB48CD03A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99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DF9-2240-CB49-9956-64B08F220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8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01C5-D386-394D-BE27-E4761D62A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360-3428-A941-BF33-3E24A0D91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693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DA3B-E0EF-C84C-BBAC-8EF22F51E1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96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6C0FF-74A1-E545-B1FE-ADFF06415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5B57617-C73E-A84E-9A69-4E054CAA04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日本歯科医学教育学会総会</a:t>
            </a:r>
            <a:endParaRPr lang="en-US" altLang="ja-JP" sz="4800" dirty="0" smtClean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開示</a:t>
            </a:r>
            <a:endParaRPr lang="ja-JP" altLang="en-US" sz="4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筆頭</a:t>
            </a:r>
            <a:r>
              <a:rPr lang="ja-JP" altLang="en-US" sz="30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演者名：●●　●●</a:t>
            </a:r>
            <a:endParaRPr lang="ja-JP" altLang="en-US" sz="4700" b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89005" y="4080230"/>
            <a:ext cx="7965989" cy="1372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演題発表に関連し、開示すべき</a:t>
            </a: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1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企業などはありません。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7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623888" y="3395441"/>
            <a:ext cx="7907337" cy="4528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ja-JP" altLang="en-US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演題発表に関連し、開示すべき</a:t>
            </a:r>
            <a:r>
              <a:rPr lang="en-US" altLang="ja-JP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21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817563" y="3821113"/>
            <a:ext cx="3059112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①</a:t>
            </a: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②株保有・利益：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④講演料：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⑤原稿料：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⑥受託研究・共同研究費：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⑦奨学寄付金：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⑧寄付講座所属：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625475" y="502501"/>
            <a:ext cx="7891463" cy="2850300"/>
          </a:xfrm>
          <a:prstGeom prst="rect">
            <a:avLst/>
          </a:prstGeom>
          <a:noFill/>
          <a:ln w="127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3754438" y="3821113"/>
            <a:ext cx="2266950" cy="269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5108962" y="4769409"/>
            <a:ext cx="3679825" cy="566737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5123935" y="4875283"/>
            <a:ext cx="36657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ja-JP" sz="1600" b="0" dirty="0">
                <a:solidFill>
                  <a:srgbClr val="FF0000"/>
                </a:solidFill>
                <a:latin typeface="HGP平成角ｺﾞｼｯｸ体W5" pitchFamily="50" charset="-128"/>
                <a:ea typeface="HGP平成角ｺﾞｼｯｸ体W5" pitchFamily="50" charset="-128"/>
              </a:rPr>
              <a:t>←</a:t>
            </a:r>
            <a:r>
              <a:rPr lang="ja-JP" altLang="en-US" sz="1600" b="0" dirty="0">
                <a:solidFill>
                  <a:srgbClr val="FF0000"/>
                </a:solidFill>
                <a:latin typeface="HGP平成角ｺﾞｼｯｸ体W5" pitchFamily="50" charset="-128"/>
                <a:ea typeface="HGP平成角ｺﾞｼｯｸ体W5" pitchFamily="50" charset="-128"/>
              </a:rPr>
              <a:t>開示すべき内容がある項目のみ記載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26031" y="399264"/>
            <a:ext cx="7571303" cy="2977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日本歯科医学教育学会総会</a:t>
            </a:r>
            <a:endParaRPr lang="en-US" altLang="ja-JP" sz="4800" dirty="0" smtClean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defRPr/>
            </a:pP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COI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 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開示</a:t>
            </a:r>
            <a:endParaRPr lang="ja-JP" altLang="en-US" sz="4000" b="0" dirty="0" smtClean="0"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3000" b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筆頭</a:t>
            </a:r>
            <a:r>
              <a:rPr lang="ja-JP" altLang="en-US" sz="3000" b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平成角ｺﾞｼｯｸ体W5" pitchFamily="50" charset="-128"/>
                <a:ea typeface="HGP平成角ｺﾞｼｯｸ体W5" pitchFamily="50" charset="-128"/>
                <a:cs typeface="+mn-cs"/>
              </a:rPr>
              <a:t>演者名：●●　●●</a:t>
            </a:r>
            <a:endParaRPr lang="ja-JP" altLang="en-US" sz="4700" b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平成角ｺﾞｼｯｸ体W5" pitchFamily="50" charset="-128"/>
              <a:ea typeface="HGP平成角ｺﾞｼｯｸ体W5" pitchFamily="50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772</TotalTime>
  <Words>138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ネオン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user</cp:lastModifiedBy>
  <cp:revision>97</cp:revision>
  <cp:lastPrinted>2011-04-05T06:26:08Z</cp:lastPrinted>
  <dcterms:created xsi:type="dcterms:W3CDTF">2009-04-30T05:30:41Z</dcterms:created>
  <dcterms:modified xsi:type="dcterms:W3CDTF">2018-01-18T00:59:37Z</dcterms:modified>
</cp:coreProperties>
</file>